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30C9772-FE60-B5F7-AFD4-107BB02B9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9"/>
          <a:stretch/>
        </p:blipFill>
        <p:spPr bwMode="auto">
          <a:xfrm>
            <a:off x="495299" y="3354233"/>
            <a:ext cx="4123281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869959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580" y="3718841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</TotalTime>
  <Words>1270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130</cp:revision>
  <dcterms:created xsi:type="dcterms:W3CDTF">2022-03-28T18:43:16Z</dcterms:created>
  <dcterms:modified xsi:type="dcterms:W3CDTF">2022-08-18T21:43:51Z</dcterms:modified>
</cp:coreProperties>
</file>